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4" r:id="rId4"/>
    <p:sldId id="273" r:id="rId5"/>
    <p:sldId id="275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DA00236-7F92-D267-235F-672D54056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746481"/>
            <a:ext cx="4861981" cy="558594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FCBE576-367A-7C46-D36E-AC4F8B4680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9408" y="715998"/>
            <a:ext cx="4846740" cy="561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Autour du mot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FF1DA90-E582-4954-9A18-2BC37CB07F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102" y="1534221"/>
            <a:ext cx="5882898" cy="388060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5ACB5CE-2286-4A99-923F-76ADCA8D35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5184" y="1534221"/>
            <a:ext cx="5783714" cy="388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2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4011660" cy="902763"/>
          </a:xfrm>
        </p:spPr>
        <p:txBody>
          <a:bodyPr/>
          <a:lstStyle/>
          <a:p>
            <a:r>
              <a:rPr lang="fr-FR" b="1" dirty="0"/>
              <a:t>Le mot en trop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129192" y="1267888"/>
            <a:ext cx="57008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orange – banane – aubergine – raisin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Quel est le mot en trop ? Pourquoi ?</a:t>
            </a:r>
            <a:endParaRPr lang="fr-FR" sz="2400" i="1" dirty="0"/>
          </a:p>
          <a:p>
            <a:endParaRPr lang="fr-FR" sz="3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38972FF-DFFC-409E-9175-0FBA42EE6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82546">
            <a:off x="576025" y="3433026"/>
            <a:ext cx="1566402" cy="226185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49EBA43-3EB4-4811-83EF-5AF1D10537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31740">
            <a:off x="2223657" y="3485598"/>
            <a:ext cx="1511878" cy="220083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28C253C-32DD-4BE4-9FEC-C23D05A63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36" y="4593055"/>
            <a:ext cx="1945276" cy="1317273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BA38E6B0-580B-4E3A-A682-445F786EB3B6}"/>
              </a:ext>
            </a:extLst>
          </p:cNvPr>
          <p:cNvSpPr txBox="1">
            <a:spLocks/>
          </p:cNvSpPr>
          <p:nvPr/>
        </p:nvSpPr>
        <p:spPr>
          <a:xfrm>
            <a:off x="7554411" y="56433"/>
            <a:ext cx="4011660" cy="902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Collecte « sont »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B542A70-10D6-40EC-B5B3-E60EC65291AE}"/>
              </a:ext>
            </a:extLst>
          </p:cNvPr>
          <p:cNvSpPr txBox="1"/>
          <p:nvPr/>
        </p:nvSpPr>
        <p:spPr>
          <a:xfrm>
            <a:off x="6382524" y="1080457"/>
            <a:ext cx="53182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3600" dirty="0"/>
              <a:t>Cherchez des phrases où vous trouvez le mot « sont ».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3600" dirty="0"/>
              <a:t>Recopiez-les sur une affiche.</a:t>
            </a:r>
            <a:endParaRPr lang="fr-FR" sz="2400" dirty="0"/>
          </a:p>
          <a:p>
            <a:endParaRPr lang="fr-FR" sz="3600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E557DD3-03C0-4148-94F4-B650BD1E3EFD}"/>
              </a:ext>
            </a:extLst>
          </p:cNvPr>
          <p:cNvCxnSpPr/>
          <p:nvPr/>
        </p:nvCxnSpPr>
        <p:spPr>
          <a:xfrm>
            <a:off x="5998977" y="242786"/>
            <a:ext cx="0" cy="63564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CDCB7B35-069C-4B9F-A245-86235EA2BA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5347" y="4187980"/>
            <a:ext cx="2620628" cy="230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5" y="6236732"/>
            <a:ext cx="80397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2</a:t>
            </a:r>
            <a:r>
              <a: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Je présente un travail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4 </a:t>
            </a:r>
            <a:r>
              <a: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donne mon avis</a:t>
            </a:r>
            <a:endParaRPr kumimoji="0" lang="fr-FR" sz="160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8388" y="258802"/>
            <a:ext cx="2312563" cy="29864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31498">
            <a:off x="1529525" y="3697345"/>
            <a:ext cx="1510290" cy="210040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FD6BD1-C195-4061-ACB8-53CF8FDE86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06521">
            <a:off x="6571231" y="3670510"/>
            <a:ext cx="1464460" cy="214161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70D5A20-2C62-4F23-96DA-8716E4CD23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3950234" y="3588796"/>
            <a:ext cx="1615509" cy="228399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D7D8313-B690-4F41-BE88-C0ED54F86EFC}"/>
              </a:ext>
            </a:extLst>
          </p:cNvPr>
          <p:cNvSpPr txBox="1"/>
          <p:nvPr/>
        </p:nvSpPr>
        <p:spPr>
          <a:xfrm>
            <a:off x="953351" y="1013901"/>
            <a:ext cx="803972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À 2, piochez 3 cartes du jeu et inventez une histoire. Il faut :</a:t>
            </a:r>
          </a:p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 choisir un héros, </a:t>
            </a:r>
          </a:p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 inventer un problème à résoudre, 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choisir un début et une fin,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inclure les 3 cartes à l’histoire courte. </a:t>
            </a:r>
            <a:endParaRPr lang="fr-FR" sz="2400" i="1" dirty="0"/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9511879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160</Words>
  <Application>Microsoft Office PowerPoint</Application>
  <PresentationFormat>Grand écran</PresentationFormat>
  <Paragraphs>30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</vt:lpstr>
      <vt:lpstr>Le mot en trop</vt:lpstr>
      <vt:lpstr>Histoires à gogo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36</cp:revision>
  <dcterms:created xsi:type="dcterms:W3CDTF">2021-07-17T07:25:24Z</dcterms:created>
  <dcterms:modified xsi:type="dcterms:W3CDTF">2022-07-27T21:52:11Z</dcterms:modified>
</cp:coreProperties>
</file>